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496D2-1C68-9F3E-BE7E-7A9D9EF1F0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87A728-8DF6-AF61-610D-02D6AD6BA5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CF229-CF09-25E0-21FA-7ED84C0B2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B5E59-E0BA-6124-D955-229FCF105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532E38-04D3-4C34-1D1F-A86494AE2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612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DAE5F-E300-9296-8565-2DD410E4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5C2377-ADBD-D8AE-0F5A-92764C9470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F202FF-3E8A-9404-A9D7-2F926450B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69818-1B24-0767-DF08-9F5F12EBA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F0C06-22F6-C6AB-3B84-7142EFA0B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2309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A98833-B0B7-978F-8FAE-722E400973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B54CFE-1159-2BDE-7181-10AD788335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29709C-F2C5-7A5D-FDEF-8CEF4E750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5E29FA-51BF-B9C5-1A43-D45EAB0A0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37BA2-E1AA-4012-F0F9-0B4AA81B0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6194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7C545-AAEF-6271-7579-3D4BC722D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2CEFD-52E6-6996-2022-568DA7DE9D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DF0A5-035A-73EC-C1AC-8C6AC6A5E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15C235-6A10-F28A-3739-1333FE526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93DFF-4F59-6F98-B8CC-158EFFFCD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243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4D31D-1F4D-14CC-BBC4-440590E3D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63D31-21D5-2933-0E9E-D705824FD8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EB7C-2C08-C922-E9A9-3204676D3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983F5-988E-649A-E0BD-B13461968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BE585-2E32-4D4B-3B66-81E0A67D3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8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23046-38BA-D7B1-3C56-2B122ED80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DBF41-A2A8-82A6-4C5E-C6BF31395F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82ED70-8541-6B72-A8F3-F916C0958B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40583D-62D3-CF93-592D-3B05D76C8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3B34E4-ED37-1330-F002-E7C9636D3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370223-B181-3709-E6FF-AFC132844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24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75A1E-6768-09CC-DBE4-75DCEB102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17EA00-E6C1-3235-005E-B6EC580AA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7DD2FF-C7B5-C7D3-B5C7-1779F9C1AA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29FC7-24EE-7D60-93E0-5CF167AA25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8D3452-4F59-947E-D8D0-44180BC70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882DE8-BC39-E7F7-6689-DF314C3E8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CE4BC9-E881-C7BF-9D8C-18EAD12BF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119E77-CA76-60BC-4324-A670A6EAF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969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89922-A675-4EFE-FE0F-47DEE5681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EC8D83-FB7C-1677-294F-566CCB277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B9A2C4-610D-8908-9CE3-03737EF40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894530-477B-48B1-7C8D-3A9A17F59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3852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E00087-E151-E299-DE73-B65B6A973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E4341B-5792-5BBA-2E06-E9A0EF5F7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5AA0CE-88D5-F039-A273-B820B2C5C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097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5902A-F2BD-A384-E455-70122434B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CF56-C40C-85BB-7557-9CD9E0985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179005-E179-DDAB-4173-8D1344C0B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431E24-6378-5A44-5A9A-FB80AD0D5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3FDA4-2858-4E07-71DF-73E2E7E41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C86CEF-1FAD-11FD-2BFE-4B90D9E34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109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B4637-1801-4BF7-473A-55F760407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7A0D7E-05B4-66AF-1019-60A3E7203B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1751AD-5C2B-5211-AC4B-1764646AA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99DF3B-C305-7EE2-2AA7-B3DF4055C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B008A6-F197-4E20-90CA-B15ED7EA1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49F092-B98B-FB34-101B-6BE464CEC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23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3EA595-AF8E-144F-81C5-1C9BA935A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0C71E9-94D8-48AB-74A8-893B4C73E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55D873-1E23-4B70-E9FA-DFDCDDDB92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EFA893-7326-41F6-96E8-CD3B17479156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8A225-AD23-4746-0277-CEC836966E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6853D-724F-44D4-B616-EB3100061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594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A5AD9A9-89D1-8CD0-3E9F-8EFEB571DCB1}"/>
              </a:ext>
            </a:extLst>
          </p:cNvPr>
          <p:cNvSpPr txBox="1"/>
          <p:nvPr/>
        </p:nvSpPr>
        <p:spPr>
          <a:xfrm>
            <a:off x="0" y="0"/>
            <a:ext cx="12192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The Secretariat must bring issues it has identified to the Standing Issues Group (“SIG”) or the Distribution Charging Methodologies Development Group (“DCMDG”).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The Secretariat must raise for discussion at the SIG/DCMDG meeting the issue it has identified and the potential solution(s) that could be taken forward.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SIG/DCMDG members that represent a Group may take on the raising of a Change Proposal should they wish to do so. Whilst no timescale for this is mandated, the DCUSA Secretariat is of the view that members should be given at least 5 Working Days in advance of the SIG/DCMDG meeting to digest the information, prior to a ballot of members on whether the issue should be progressed to a Change Proposal.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SIG/DCMDG members that represent a Group will vote in an open ballot at the SIG/DCMDG meeting. The meeting must consist of at least: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4 Groups, of which:	</a:t>
            </a:r>
          </a:p>
          <a:p>
            <a:pPr marL="1200150" lvl="2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at least 1 must represent a DNO or IDNO Party; and</a:t>
            </a:r>
          </a:p>
          <a:p>
            <a:pPr marL="1200150" lvl="2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at least 1 must represent a Supplier Party.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Each Group represented at the SIG/DCMDG will be entitled to one vote. (Different members of the same Group will therefore need to agree a position and cast a single vote.)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The Secretariat will count the votes to determine the outcome, based on a simple majority, and will record the outcome in the meeting minutes.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Where members vote in favour of the Secretariat raising the Change Proposal, this will be presented to the next DCUSA Open Panel.</a:t>
            </a:r>
          </a:p>
        </p:txBody>
      </p:sp>
    </p:spTree>
    <p:extLst>
      <p:ext uri="{BB962C8B-B14F-4D97-AF65-F5344CB8AC3E}">
        <p14:creationId xmlns:p14="http://schemas.microsoft.com/office/powerpoint/2010/main" val="1148313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279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Craig Booth</dc:creator>
  <cp:lastModifiedBy>Andy Green</cp:lastModifiedBy>
  <cp:revision>1</cp:revision>
  <dcterms:created xsi:type="dcterms:W3CDTF">2025-04-16T12:12:04Z</dcterms:created>
  <dcterms:modified xsi:type="dcterms:W3CDTF">2025-05-02T12:25:04Z</dcterms:modified>
</cp:coreProperties>
</file>